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FF5A5-0339-4AF1-9445-989DE20D151B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32168-C8F9-4D79-BD5C-064A4B08A5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9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6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28/12/2024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314264"/>
            <a:ext cx="116890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2 – Niveau 2A (problème 1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Les outils du peintre</a:t>
            </a:r>
            <a:endParaRPr lang="fr-FR" sz="3200" dirty="0"/>
          </a:p>
          <a:p>
            <a:pPr fontAlgn="base"/>
            <a:r>
              <a:rPr lang="fr-FR" sz="3200" dirty="0"/>
              <a:t>Le peintre a 120 outils : des pinceaux, des tubes de gouache et des palettes de peinture.</a:t>
            </a:r>
          </a:p>
          <a:p>
            <a:pPr fontAlgn="base"/>
            <a:r>
              <a:rPr lang="fr-FR" sz="3200" dirty="0"/>
              <a:t>Voici les pinceaux du peintre :</a:t>
            </a:r>
          </a:p>
          <a:p>
            <a:pPr fontAlgn="base"/>
            <a:endParaRPr lang="fr-FR" sz="3200" i="1" dirty="0"/>
          </a:p>
          <a:p>
            <a:pPr fontAlgn="base"/>
            <a:endParaRPr lang="fr-FR" sz="3200" i="1" dirty="0"/>
          </a:p>
          <a:p>
            <a:pPr fontAlgn="base"/>
            <a:r>
              <a:rPr lang="fr-FR" sz="3200" dirty="0"/>
              <a:t>Il utilise aussi 53 tubes de gouache</a:t>
            </a:r>
          </a:p>
          <a:p>
            <a:pPr fontAlgn="base"/>
            <a:r>
              <a:rPr lang="fr-FR" sz="3200" dirty="0"/>
              <a:t>et des palettes de peinture.</a:t>
            </a:r>
          </a:p>
          <a:p>
            <a:pPr fontAlgn="base"/>
            <a:r>
              <a:rPr lang="fr-FR" sz="3200" dirty="0"/>
              <a:t>Combien a-t-il de palettes ?</a:t>
            </a:r>
            <a:endParaRPr lang="fr-FR" sz="3200" i="1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2DF9FD7-BC9D-4CA6-9455-88DF59B2AA6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63478" y="2988513"/>
            <a:ext cx="5470414" cy="3074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28337"/>
            <a:ext cx="116780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2 – Niveau 2A (problème 2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Les couleurs</a:t>
            </a:r>
            <a:endParaRPr lang="fr-FR" sz="3200" dirty="0"/>
          </a:p>
          <a:p>
            <a:pPr fontAlgn="base"/>
            <a:r>
              <a:rPr lang="fr-FR" sz="3200" dirty="0"/>
              <a:t>Voici les pastilles de couleur</a:t>
            </a:r>
          </a:p>
          <a:p>
            <a:pPr fontAlgn="base"/>
            <a:r>
              <a:rPr lang="fr-FR" sz="3200" dirty="0"/>
              <a:t>du professeur de dessin : </a:t>
            </a:r>
          </a:p>
          <a:p>
            <a:endParaRPr lang="fr-FR" sz="3200" b="1" i="1" dirty="0"/>
          </a:p>
          <a:p>
            <a:endParaRPr lang="fr-FR" sz="3200" b="1" i="1" dirty="0"/>
          </a:p>
          <a:p>
            <a:endParaRPr lang="fr-FR" sz="3200" b="1" i="1" dirty="0"/>
          </a:p>
          <a:p>
            <a:pPr fontAlgn="base"/>
            <a:r>
              <a:rPr lang="fr-FR" sz="3200" dirty="0"/>
              <a:t>Dans une autre boite, il a aussi 75 pastilles à paillettes.</a:t>
            </a:r>
          </a:p>
          <a:p>
            <a:r>
              <a:rPr lang="fr-FR" sz="3200" dirty="0"/>
              <a:t>Combien de pastilles à paillettes a-t-il de plus que de pastilles de couleur ?</a:t>
            </a:r>
          </a:p>
        </p:txBody>
      </p:sp>
      <p:pic>
        <p:nvPicPr>
          <p:cNvPr id="7" name="Image3">
            <a:extLst>
              <a:ext uri="{FF2B5EF4-FFF2-40B4-BE49-F238E27FC236}">
                <a16:creationId xmlns:a16="http://schemas.microsoft.com/office/drawing/2014/main" id="{65344C21-3B15-4290-8B9B-D2B5BD9A59A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43533" y="1684097"/>
            <a:ext cx="5066794" cy="3149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315028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2 – Niveau 2A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10" name="Image7">
            <a:extLst>
              <a:ext uri="{FF2B5EF4-FFF2-40B4-BE49-F238E27FC236}">
                <a16:creationId xmlns:a16="http://schemas.microsoft.com/office/drawing/2014/main" id="{84E81AF9-030A-47E5-A099-2D02A188752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3989145" y="1530154"/>
            <a:ext cx="4213703" cy="2595619"/>
          </a:xfrm>
          <a:prstGeom prst="rect">
            <a:avLst/>
          </a:prstGeom>
        </p:spPr>
      </p:pic>
      <p:pic>
        <p:nvPicPr>
          <p:cNvPr id="12" name="Image7">
            <a:extLst>
              <a:ext uri="{FF2B5EF4-FFF2-40B4-BE49-F238E27FC236}">
                <a16:creationId xmlns:a16="http://schemas.microsoft.com/office/drawing/2014/main" id="{F3C49142-19D9-4779-9120-7FDDEA7B803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455953" y="3250097"/>
            <a:ext cx="4213703" cy="2595619"/>
          </a:xfrm>
          <a:prstGeom prst="rect">
            <a:avLst/>
          </a:prstGeom>
        </p:spPr>
      </p:pic>
      <p:pic>
        <p:nvPicPr>
          <p:cNvPr id="13" name="Image7">
            <a:extLst>
              <a:ext uri="{FF2B5EF4-FFF2-40B4-BE49-F238E27FC236}">
                <a16:creationId xmlns:a16="http://schemas.microsoft.com/office/drawing/2014/main" id="{0CA1D4E9-63BE-4109-8D31-2B2381AE9EB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7522346" y="3250097"/>
            <a:ext cx="4213703" cy="259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150</Words>
  <Application>Microsoft Office PowerPoint</Application>
  <PresentationFormat>Grand écran</PresentationFormat>
  <Paragraphs>39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23</cp:revision>
  <dcterms:created xsi:type="dcterms:W3CDTF">2024-01-15T15:53:14Z</dcterms:created>
  <dcterms:modified xsi:type="dcterms:W3CDTF">2024-12-28T16:11:10Z</dcterms:modified>
</cp:coreProperties>
</file>